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e75ac5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e75ac5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75ac58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75ac58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e75ac58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e75ac58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e75ac58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e75ac58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e75ac584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e75ac58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0edf731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10edf731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e75ac584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e75ac584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10edf73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10edf73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e3eda6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e3eda6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bf2fa9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bf2fa9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ce3eda69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ce3eda6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10edf73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10edf73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e3eda6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e3eda6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e3eda69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e3eda6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ce3eda69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ce3eda6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f2fa9c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f2fa9c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riklindernoren/PyTorch-GAN/tree/master/implementations/wgan" TargetMode="External"/><Relationship Id="rId4" Type="http://schemas.openxmlformats.org/officeDocument/2006/relationships/hyperlink" Target="https://github.com/eriklindernoren/PyTorch-GAN/tree/master/implementations/wgan_gp" TargetMode="External"/><Relationship Id="rId5" Type="http://schemas.openxmlformats.org/officeDocument/2006/relationships/hyperlink" Target="https://github.com/eriklindernoren/PyTorch-GAN/blob/master/implementations/lsgan/lsga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eurl.cc/V6a3jQ" TargetMode="External"/><Relationship Id="rId4" Type="http://schemas.openxmlformats.org/officeDocument/2006/relationships/hyperlink" Target="https://reurl.cc/z8ybMk" TargetMode="External"/><Relationship Id="rId5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youtu.be/0CKeqXl5IY0?t=6099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0CKeqXl5IY0?t=6099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rypko.ai/#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HW11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(3.5%) 請選擇下列其中一種 model： WGAN, WGAN-GP, LSGAN, SNGAN（不要和 1. 使用的model  一樣，至少 architecture 或是 loss function 要不同）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同 1.a ，請描述你選擇的 model，包含 generator 和 discriminator 的 model architecture、loss function、optimizer 參數、及訓練 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和 1.b 一樣，就你選擇的 model，畫出至少 16 張 model 生成的圖片。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請簡單探討你在 1. 使用的 model 和 2. 使用的 model，他們分別有何性質，描述你觀察到的異同。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5" name="Google Shape;145;p22"/>
          <p:cNvSpPr txBox="1"/>
          <p:nvPr/>
        </p:nvSpPr>
        <p:spPr>
          <a:xfrm>
            <a:off x="786625" y="31143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WGAN: 改 loss function   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https://github.com/eriklindernoren/PyTorch-GAN/tree/master/implementations/wgan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WGAN-GP: 改 loss function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https://github.com/eriklindernoren/PyTorch-GAN/tree/master/implementations/wgan_gp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LSGAN: 改 loss function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5"/>
              </a:rPr>
              <a:t>https://github.com/eriklindernoren/PyTorch-GAN/blob/master/implementations/lsgan/lsgan.py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SNGAN: 改 model architecture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- 在 discriminator 的每個 module 前套上 torch.nn.utils.spectral_norm()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(4%) 請訓練一個會導致 mode collapse 的 model。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同 1.a ，請描述你選擇的 model，包含 generator 和 discriminator 的 model architecture、loss function、optimizer 參數、及訓練 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請畫出至少16張 model 生成且具有 mode collapse 現象的圖片。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在不改變 optimizer 和訓練 step 數的情況下，請嘗試使用一些方法來減緩 mode collapse。說明你嘗試了哪些方法，請至少舉出一種成功改善的方法，若有其它失敗的方法也可以記錄下來。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222350" y="3454350"/>
            <a:ext cx="6375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如果同學沒有想法的話，可以使用 basline model 訓練多一點 epochs，或許就能觀察到 mode collapse 的現象。這邊提供幾種可能的改進的方法：使用WGAN 系列、SNGAN、加 dropout layer、對 input image 加上 noise。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上的 hw11-&lt;account&gt;</a:t>
            </a:r>
            <a:r>
              <a:rPr lang="zh-TW"/>
              <a:t> </a:t>
            </a:r>
            <a:r>
              <a:rPr lang="zh-TW"/>
              <a:t>裡面要包含以下檔案：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train_gan.py, train_wgan.py,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</a:t>
            </a:r>
            <a:r>
              <a:rPr lang="zh-TW"/>
              <a:t>p1_g.pth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generator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</a:t>
            </a:r>
            <a:r>
              <a:rPr lang="zh-TW"/>
              <a:t>p2_g.pth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2 的 generator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</a:t>
            </a:r>
            <a:r>
              <a:rPr lang="zh-TW" sz="1800"/>
              <a:t>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hw11</a:t>
            </a:r>
            <a:r>
              <a:rPr lang="zh-TW"/>
              <a:t>_p1.sh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說明：可以</a:t>
            </a:r>
            <a:r>
              <a:rPr lang="zh-TW"/>
              <a:t>利用</a:t>
            </a:r>
            <a:r>
              <a:rPr lang="zh-TW"/>
              <a:t>同學繳交上來的 checkpoints/p1_g.pth </a:t>
            </a:r>
            <a:r>
              <a:rPr b="1" lang="zh-TW"/>
              <a:t>重現</a:t>
            </a:r>
            <a:r>
              <a:rPr lang="zh-TW"/>
              <a:t> Report Problem 1 的圖片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hw11_p1.sh &lt;checkpoint&gt; &lt;out_image&gt;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</a:t>
            </a:r>
            <a:r>
              <a:rPr lang="zh-TW"/>
              <a:t>用來讀取 model 的</a:t>
            </a:r>
            <a:r>
              <a:rPr lang="zh-TW"/>
              <a:t>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out_image: </a:t>
            </a:r>
            <a:r>
              <a:rPr lang="zh-TW"/>
              <a:t>生成 image 後的存檔路徑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run_p1.sh checkpoints/p1_g.pth ~/image_rep/p1.png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產生的 </a:t>
            </a:r>
            <a:r>
              <a:rPr lang="zh-TW"/>
              <a:t>~/image_rep/p1.png</a:t>
            </a:r>
            <a:r>
              <a:rPr lang="zh-TW"/>
              <a:t> 須要跟同學 report problem 1 </a:t>
            </a:r>
            <a:r>
              <a:rPr lang="zh-TW"/>
              <a:t>的圖片</a:t>
            </a:r>
            <a:r>
              <a:rPr b="1" lang="zh-TW"/>
              <a:t>一樣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hw11</a:t>
            </a:r>
            <a:r>
              <a:rPr lang="zh-TW"/>
              <a:t>_p2.sh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</a:t>
            </a:r>
            <a:r>
              <a:rPr b="1" lang="zh-TW"/>
              <a:t>重現</a:t>
            </a:r>
            <a:r>
              <a:rPr lang="zh-TW"/>
              <a:t>同學繳交上來的 report problem 2 </a:t>
            </a:r>
            <a:r>
              <a:rPr lang="zh-TW"/>
              <a:t>的圖片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3/3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train_p1.sh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說明：訓練一個品質和 Report Problem 1 圖片差不多的 generator。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train_p1.sh &lt;face_dir&gt; &lt;checkpoint&gt;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face_dir: 助教這邊存放訓練資料 face/ 的路徑，請同學不要寫死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訓練完 model 之後要存檔的路徑，請同學不要寫死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train_p1.sh ~/data/face ~/chekpoints/p1_g_rep.pth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產生的 ~/chekpoints/p1_g_rep.pth 須要跟同學交上來的 checkpoints/p1_g.pth 產生圖片的結果差不多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train_p2.sh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</a:t>
            </a:r>
            <a:r>
              <a:rPr lang="zh-TW"/>
              <a:t>訓練一個品質和 Report Problem 2 圖片差不多的 generator。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請同學確保你上傳的程式所產生的結果，會跟你 report 上的結果一致。</a:t>
            </a:r>
            <a:r>
              <a:rPr lang="zh-TW" sz="1400"/>
              <a:t>基本上，使用你生成 report 圖片的那個 generator 和那組 input vectors 就可以做到這件事。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若助教覺得你生成的結果有問題，會重跑同學的 training code。若生成品質和你的 report 差太多，則對應的 report problem 視為無法重現。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生成品質由助教判斷，基本上不會為難同學，但是如果真的和 report 差太多還是會請同學說明一下。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 sz="1400"/>
              <a:t>Testing 執行時間上限為 </a:t>
            </a:r>
            <a:r>
              <a:rPr b="1" lang="zh-TW" sz="1400">
                <a:solidFill>
                  <a:srgbClr val="FF0000"/>
                </a:solidFill>
              </a:rPr>
              <a:t>10 </a:t>
            </a:r>
            <a:r>
              <a:rPr b="1" lang="zh-TW" sz="1400">
                <a:solidFill>
                  <a:srgbClr val="FF0000"/>
                </a:solidFill>
              </a:rPr>
              <a:t>分鐘</a:t>
            </a:r>
            <a:r>
              <a:rPr lang="zh-TW" sz="1400"/>
              <a:t>。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 sz="1400"/>
              <a:t>Training 執行時間上限為</a:t>
            </a:r>
            <a:r>
              <a:rPr b="1" lang="zh-TW" sz="1400"/>
              <a:t> </a:t>
            </a:r>
            <a:r>
              <a:rPr b="1" lang="zh-TW" sz="1400">
                <a:solidFill>
                  <a:srgbClr val="FF0000"/>
                </a:solidFill>
              </a:rPr>
              <a:t>6</a:t>
            </a:r>
            <a:r>
              <a:rPr b="1" lang="zh-TW" sz="1400">
                <a:solidFill>
                  <a:srgbClr val="FF0000"/>
                </a:solidFill>
              </a:rPr>
              <a:t> </a:t>
            </a:r>
            <a:r>
              <a:rPr b="1" lang="zh-TW" sz="1400">
                <a:solidFill>
                  <a:srgbClr val="FF0000"/>
                </a:solidFill>
              </a:rPr>
              <a:t>小時</a:t>
            </a:r>
            <a:r>
              <a:rPr lang="zh-TW" sz="1400"/>
              <a:t>。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 1.b 和 2.b </a:t>
            </a:r>
            <a:r>
              <a:rPr lang="zh-TW" sz="1400"/>
              <a:t>的圖片必須要能夠重現，否則該小題 0 分計算。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事後補救依期初公告處理。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https://reurl.cc/V6a3jQ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https://reurl.cc/z8ybMk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5"/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Generation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268725" y="2261950"/>
            <a:ext cx="1453500" cy="115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Anime Generative Model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933500" y="2725200"/>
            <a:ext cx="4890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26" y="1222700"/>
            <a:ext cx="3427551" cy="3389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1644650" y="2725200"/>
            <a:ext cx="4890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13275" y="2490550"/>
            <a:ext cx="967200" cy="7074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random vector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49900" y="4682925"/>
            <a:ext cx="493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https://youtu.be/0CKeqXl5IY0?t=6099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266325"/>
            <a:ext cx="5683296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 Collapse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49900" y="4682925"/>
            <a:ext cx="493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hlinkClick r:id="rId3"/>
              </a:rPr>
              <a:t>https://youtu.be/0CKeqXl5IY0?t=6099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25" y="1266325"/>
            <a:ext cx="5683296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442325" y="41346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280525" y="41346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280525" y="37536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280525" y="3296425"/>
            <a:ext cx="3933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5661525" y="32964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661525" y="29154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7256925" y="3745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256925" y="41613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423525" y="3323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6816825" y="29421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445350" y="21420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423525" y="25230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423525" y="1341925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4835625" y="2571750"/>
            <a:ext cx="3933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11700" y="4551900"/>
            <a:ext cx="3309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https://crypko.ai/#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62823"/>
            <a:ext cx="5927777" cy="2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964100" y="4220450"/>
            <a:ext cx="5112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2"/>
                </a:solidFill>
              </a:rPr>
              <a:t>感謝 Arvin Liu(其他作業的助教) 蒐集 dataset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2"/>
                </a:solidFill>
              </a:rPr>
              <a:t>這個網站目前已經不支援生成功能了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600" y="1192500"/>
            <a:ext cx="3838825" cy="29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1/3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(2.5%) 訓練一個 model。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(1%) 請描述你使用的 model（可以是 baseline model）。包含 generator 和 discriminator 的 model architecture、loss function、optimizer 參數、以及訓練 step 數（或是 epoch 數）。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(1.5%) 請畫出至少 16 張 model 生成的圖片。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863" y="2824388"/>
            <a:ext cx="572452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1755875" y="4357625"/>
            <a:ext cx="1764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1.b 範例 output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